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733" r:id="rId1"/>
  </p:sldMasterIdLst>
  <p:sldIdLst>
    <p:sldId id="271" r:id="rId2"/>
    <p:sldId id="262" r:id="rId3"/>
    <p:sldId id="267" r:id="rId4"/>
    <p:sldId id="259" r:id="rId5"/>
    <p:sldId id="260" r:id="rId6"/>
    <p:sldId id="263" r:id="rId7"/>
    <p:sldId id="257" r:id="rId8"/>
    <p:sldId id="258" r:id="rId9"/>
    <p:sldId id="265" r:id="rId10"/>
    <p:sldId id="266" r:id="rId11"/>
    <p:sldId id="26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779">
          <p15:clr>
            <a:srgbClr val="A4A3A4"/>
          </p15:clr>
        </p15:guide>
        <p15:guide id="4" pos="6239">
          <p15:clr>
            <a:srgbClr val="A4A3A4"/>
          </p15:clr>
        </p15:guide>
        <p15:guide id="5" pos="4037">
          <p15:clr>
            <a:srgbClr val="A4A3A4"/>
          </p15:clr>
        </p15:guide>
        <p15:guide id="6" orient="horz" pos="2225">
          <p15:clr>
            <a:srgbClr val="A4A3A4"/>
          </p15:clr>
        </p15:guide>
        <p15:guide id="7" pos="109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793" userDrawn="1">
          <p15:clr>
            <a:srgbClr val="A4A3A4"/>
          </p15:clr>
        </p15:guide>
        <p15:guide id="2" pos="20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2" d="100"/>
          <a:sy n="82" d="100"/>
        </p:scale>
        <p:origin x="-608" y="-104"/>
      </p:cViewPr>
      <p:guideLst>
        <p:guide orient="horz" pos="2160"/>
        <p:guide pos="21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5844563"/>
            <a:ext cx="9167941" cy="10134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Imagen 10" descr="severo-ocho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432"/>
            <a:ext cx="9167942" cy="6100024"/>
          </a:xfrm>
          <a:prstGeom prst="rect">
            <a:avLst/>
          </a:prstGeom>
        </p:spPr>
      </p:pic>
      <p:pic>
        <p:nvPicPr>
          <p:cNvPr id="12" name="Imagen 11" descr="simple-logo-w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71" y="5928129"/>
            <a:ext cx="2239389" cy="978711"/>
          </a:xfrm>
          <a:prstGeom prst="rect">
            <a:avLst/>
          </a:prstGeom>
        </p:spPr>
      </p:pic>
      <p:pic>
        <p:nvPicPr>
          <p:cNvPr id="13" name="Imagen 12" descr="ministerio-agencia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446" y="6100649"/>
            <a:ext cx="3163398" cy="75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36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-compacto-lis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695" y="1536095"/>
            <a:ext cx="7938654" cy="53186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pic>
        <p:nvPicPr>
          <p:cNvPr id="4" name="Imagen 3" descr="cab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94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695" y="2298095"/>
            <a:ext cx="7938654" cy="45566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6694" y="1467190"/>
            <a:ext cx="7938655" cy="70975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pic>
        <p:nvPicPr>
          <p:cNvPr id="5" name="Imagen 4" descr="cab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55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s-inferior-tity lis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76694" y="365760"/>
            <a:ext cx="7938655" cy="70975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576695" y="1308755"/>
            <a:ext cx="7938654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pic>
        <p:nvPicPr>
          <p:cNvPr id="5" name="Imagen 4" descr="peu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3072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007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-inferior-titulo-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76694" y="365760"/>
            <a:ext cx="7938655" cy="70975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576695" y="1308755"/>
            <a:ext cx="3943350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08755"/>
            <a:ext cx="3886200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pic>
        <p:nvPicPr>
          <p:cNvPr id="6" name="Imagen 5" descr="peu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0" y="5672745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9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-inferior-titulo-1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76694" y="365760"/>
            <a:ext cx="7938655" cy="70975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576695" y="1308755"/>
            <a:ext cx="7938654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pic>
        <p:nvPicPr>
          <p:cNvPr id="5" name="Imagen 4" descr="peu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0" y="5672745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41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-superior-titulo-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76694" y="1467190"/>
            <a:ext cx="7938655" cy="70975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576695" y="2410185"/>
            <a:ext cx="3943350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410185"/>
            <a:ext cx="3886200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pic>
        <p:nvPicPr>
          <p:cNvPr id="2" name="Imagen 1" descr="cab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6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-superior-titulo-1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76694" y="1467190"/>
            <a:ext cx="7938655" cy="70975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576695" y="2410185"/>
            <a:ext cx="7938654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pic>
        <p:nvPicPr>
          <p:cNvPr id="8" name="Imagen 7" descr="cab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39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-sup-compacto-tit-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76694" y="1467190"/>
            <a:ext cx="7938655" cy="70975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576695" y="2410185"/>
            <a:ext cx="3943350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410185"/>
            <a:ext cx="3886200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pic>
        <p:nvPicPr>
          <p:cNvPr id="6" name="Imagen 5" descr="cab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20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-sup-compacto-tit-1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76694" y="1467190"/>
            <a:ext cx="7938655" cy="70975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576695" y="2410185"/>
            <a:ext cx="7938654" cy="4444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pic>
        <p:nvPicPr>
          <p:cNvPr id="5" name="Imagen 4" descr="cab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3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-compacto-text-imgdch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30936" y="1273554"/>
            <a:ext cx="2948940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1806954"/>
            <a:ext cx="4629150" cy="487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873754"/>
            <a:ext cx="2948940" cy="381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pic>
        <p:nvPicPr>
          <p:cNvPr id="6" name="Imagen 5" descr="cab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27114" y="1401129"/>
            <a:ext cx="2948940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446628" y="1401129"/>
            <a:ext cx="4629150" cy="487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_tradnl" dirty="0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7114" y="3090576"/>
            <a:ext cx="2948940" cy="30877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pic>
        <p:nvPicPr>
          <p:cNvPr id="6" name="Imagen 5" descr="cab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47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58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34" r:id="rId2"/>
    <p:sldLayoutId id="2147483738" r:id="rId3"/>
    <p:sldLayoutId id="2147483735" r:id="rId4"/>
    <p:sldLayoutId id="2147483740" r:id="rId5"/>
    <p:sldLayoutId id="2147483736" r:id="rId6"/>
    <p:sldLayoutId id="2147483737" r:id="rId7"/>
    <p:sldLayoutId id="2147483739" r:id="rId8"/>
    <p:sldLayoutId id="2147483741" r:id="rId9"/>
    <p:sldLayoutId id="2147483763" r:id="rId10"/>
    <p:sldLayoutId id="2147483764" r:id="rId11"/>
    <p:sldLayoutId id="214748376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/>
          <p:cNvSpPr txBox="1">
            <a:spLocks/>
          </p:cNvSpPr>
          <p:nvPr/>
        </p:nvSpPr>
        <p:spPr>
          <a:xfrm>
            <a:off x="5112337" y="365760"/>
            <a:ext cx="3403012" cy="3964752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CIMNE, Centro de Excelencia Severo Ochoa 2019-2023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040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52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819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911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517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94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910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1145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1018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osición de imagen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701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0644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evero Ochoa">
  <a:themeElements>
    <a:clrScheme name="Personalizar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6E6E6"/>
      </a:hlink>
      <a:folHlink>
        <a:srgbClr val="FF6666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predeterminado.thmx</Template>
  <TotalTime>0</TotalTime>
  <Words>10</Words>
  <Application>Microsoft Macintosh PowerPoint</Application>
  <PresentationFormat>Presentación en pantalla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Severo Ochoa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Usuario de Microsoft Office</dc:creator>
  <cp:lastModifiedBy/>
  <cp:revision>1</cp:revision>
  <dcterms:created xsi:type="dcterms:W3CDTF">2019-11-21T10:12:11Z</dcterms:created>
  <dcterms:modified xsi:type="dcterms:W3CDTF">2020-01-16T15:17:02Z</dcterms:modified>
</cp:coreProperties>
</file>