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1" r:id="rId5"/>
    <p:sldId id="272" r:id="rId6"/>
    <p:sldId id="273" r:id="rId7"/>
    <p:sldId id="270" r:id="rId8"/>
    <p:sldId id="275" r:id="rId9"/>
    <p:sldId id="257" r:id="rId10"/>
    <p:sldId id="262" r:id="rId11"/>
    <p:sldId id="263" r:id="rId12"/>
    <p:sldId id="264" r:id="rId13"/>
    <p:sldId id="258" r:id="rId14"/>
    <p:sldId id="260" r:id="rId15"/>
    <p:sldId id="259" r:id="rId16"/>
    <p:sldId id="276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45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3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35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95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4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18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34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99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8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4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4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37BD-7997-4FBE-88F2-3D6B32BD7BC6}" type="datetimeFigureOut">
              <a:rPr lang="es-ES" smtClean="0"/>
              <a:t>20/09/2013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7151-6068-4CF0-85C3-E0F3E6258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Desktop\plantilla_1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75" y="0"/>
            <a:ext cx="9697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690862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mtClean="0"/>
              <a:t>THE FINITE ELEMENT METHOD</a:t>
            </a:r>
            <a:endParaRPr lang="es-ES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8CE755E-EAB1-4F7C-9287-262690C52A02}" type="slidenum">
              <a:rPr lang="es-ES" smtClean="0"/>
              <a:t>1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915816" y="1484784"/>
            <a:ext cx="33123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8100392" y="5805264"/>
            <a:ext cx="80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ECTS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630563" y="6381328"/>
            <a:ext cx="1944216" cy="28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21846" b="4755"/>
          <a:stretch/>
        </p:blipFill>
        <p:spPr bwMode="auto">
          <a:xfrm>
            <a:off x="1187624" y="1484784"/>
            <a:ext cx="7668343" cy="52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48680"/>
            <a:ext cx="393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/>
              <a:t>www.parla.cat</a:t>
            </a:r>
            <a:endParaRPr lang="es-ES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45106" r="51104" b="29825"/>
          <a:stretch/>
        </p:blipFill>
        <p:spPr bwMode="auto">
          <a:xfrm>
            <a:off x="2909455" y="3526971"/>
            <a:ext cx="3075709" cy="1623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826326" y="3455719"/>
            <a:ext cx="3206339" cy="1745674"/>
          </a:xfrm>
          <a:prstGeom prst="roundRect">
            <a:avLst>
              <a:gd name="adj" fmla="val 8421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4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393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/>
              <a:t>www.parla.cat</a:t>
            </a:r>
            <a:endParaRPr lang="es-ES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4208" r="23070" b="10698"/>
          <a:stretch/>
        </p:blipFill>
        <p:spPr bwMode="auto">
          <a:xfrm>
            <a:off x="971600" y="1521239"/>
            <a:ext cx="7412804" cy="48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25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393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/>
              <a:t>www.parla.cat</a:t>
            </a:r>
            <a:endParaRPr lang="es-ES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25504" r="59935" b="37177"/>
          <a:stretch/>
        </p:blipFill>
        <p:spPr bwMode="auto">
          <a:xfrm>
            <a:off x="985652" y="1700808"/>
            <a:ext cx="7298384" cy="456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028384" y="1724558"/>
            <a:ext cx="4320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51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17976" r="22762" b="877"/>
          <a:stretch/>
        </p:blipFill>
        <p:spPr bwMode="auto">
          <a:xfrm>
            <a:off x="971550" y="1196752"/>
            <a:ext cx="7302084" cy="509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5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3497" b="2751"/>
          <a:stretch/>
        </p:blipFill>
        <p:spPr bwMode="auto">
          <a:xfrm>
            <a:off x="899592" y="1412776"/>
            <a:ext cx="7534648" cy="51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5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16382" r="22688" b="12437"/>
          <a:stretch/>
        </p:blipFill>
        <p:spPr bwMode="auto">
          <a:xfrm>
            <a:off x="611560" y="1268760"/>
            <a:ext cx="8102659" cy="50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5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589891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German</a:t>
            </a:r>
            <a:endParaRPr lang="en-US" sz="48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3" y="2229948"/>
            <a:ext cx="9144000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15881" y="3580666"/>
            <a:ext cx="648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Online version: idp.unedcoma.es</a:t>
            </a:r>
          </a:p>
        </p:txBody>
      </p:sp>
    </p:spTree>
    <p:extLst>
      <p:ext uri="{BB962C8B-B14F-4D97-AF65-F5344CB8AC3E}">
        <p14:creationId xmlns:p14="http://schemas.microsoft.com/office/powerpoint/2010/main" val="9372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10575" r="13087" b="4848"/>
          <a:stretch/>
        </p:blipFill>
        <p:spPr bwMode="auto">
          <a:xfrm>
            <a:off x="539552" y="1340768"/>
            <a:ext cx="763183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309741" y="116632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832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09741" y="116632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German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9889" r="14536" b="19407"/>
          <a:stretch/>
        </p:blipFill>
        <p:spPr bwMode="auto">
          <a:xfrm>
            <a:off x="683568" y="1484784"/>
            <a:ext cx="8090285" cy="48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09741" y="116632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German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30378" r="14649" b="7738"/>
          <a:stretch/>
        </p:blipFill>
        <p:spPr bwMode="auto">
          <a:xfrm>
            <a:off x="395536" y="1628800"/>
            <a:ext cx="834756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424"/>
            <a:ext cx="5749418" cy="46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27" y="3140968"/>
            <a:ext cx="3371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55976" y="5118283"/>
            <a:ext cx="4302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Francisco </a:t>
            </a:r>
            <a:r>
              <a:rPr lang="en-US" sz="4800" b="1" dirty="0" err="1" smtClean="0"/>
              <a:t>Zárate</a:t>
            </a:r>
            <a:endParaRPr lang="en-US" sz="4800" b="1" dirty="0"/>
          </a:p>
        </p:txBody>
      </p:sp>
      <p:sp>
        <p:nvSpPr>
          <p:cNvPr id="5" name="4 Rectángulo"/>
          <p:cNvSpPr/>
          <p:nvPr/>
        </p:nvSpPr>
        <p:spPr>
          <a:xfrm>
            <a:off x="5012642" y="5949280"/>
            <a:ext cx="3773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zarate@cimne.upc.edu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94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6087" y="1580459"/>
            <a:ext cx="4773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Class organization</a:t>
            </a:r>
            <a:endParaRPr lang="en-US" sz="4800" b="1" dirty="0"/>
          </a:p>
        </p:txBody>
      </p:sp>
      <p:sp>
        <p:nvSpPr>
          <p:cNvPr id="7" name="6 Rectángulo"/>
          <p:cNvSpPr/>
          <p:nvPr/>
        </p:nvSpPr>
        <p:spPr>
          <a:xfrm>
            <a:off x="1086768" y="2732587"/>
            <a:ext cx="6733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Informative session :  October 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 2013  </a:t>
            </a:r>
            <a:endParaRPr lang="en-US" sz="2800" b="1" dirty="0"/>
          </a:p>
        </p:txBody>
      </p:sp>
      <p:sp>
        <p:nvSpPr>
          <p:cNvPr id="8" name="7 Rectángulo"/>
          <p:cNvSpPr/>
          <p:nvPr/>
        </p:nvSpPr>
        <p:spPr>
          <a:xfrm>
            <a:off x="1086768" y="353926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Online sessions :  October – December  2013</a:t>
            </a:r>
            <a:endParaRPr lang="en-US" sz="2800" b="1" dirty="0"/>
          </a:p>
        </p:txBody>
      </p:sp>
      <p:sp>
        <p:nvSpPr>
          <p:cNvPr id="9" name="8 Rectángulo"/>
          <p:cNvSpPr/>
          <p:nvPr/>
        </p:nvSpPr>
        <p:spPr>
          <a:xfrm>
            <a:off x="1086768" y="4345940"/>
            <a:ext cx="6733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Evaluation :  January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 2014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2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5111" y="1340768"/>
            <a:ext cx="3694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Online course</a:t>
            </a:r>
            <a:endParaRPr lang="en-US" sz="4800" b="1"/>
          </a:p>
        </p:txBody>
      </p:sp>
      <p:sp>
        <p:nvSpPr>
          <p:cNvPr id="5" name="4 Rectángulo"/>
          <p:cNvSpPr/>
          <p:nvPr/>
        </p:nvSpPr>
        <p:spPr>
          <a:xfrm>
            <a:off x="1086768" y="2732587"/>
            <a:ext cx="7445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student must follow the online sessions.</a:t>
            </a:r>
          </a:p>
          <a:p>
            <a:r>
              <a:rPr lang="en-US" sz="2800" b="1" dirty="0" smtClean="0"/>
              <a:t>Time organization is up to the own criteria.</a:t>
            </a:r>
          </a:p>
          <a:p>
            <a:r>
              <a:rPr lang="en-US" sz="2800" b="1" dirty="0" smtClean="0"/>
              <a:t>Consultancy at any time by mail or personal appointment.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49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581835"/>
            <a:ext cx="2859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Evaluation</a:t>
            </a:r>
            <a:endParaRPr lang="en-US" sz="4800" b="1"/>
          </a:p>
        </p:txBody>
      </p:sp>
      <p:sp>
        <p:nvSpPr>
          <p:cNvPr id="5" name="4 Rectángulo"/>
          <p:cNvSpPr/>
          <p:nvPr/>
        </p:nvSpPr>
        <p:spPr>
          <a:xfrm>
            <a:off x="1086768" y="2732587"/>
            <a:ext cx="7445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Online exams and home works.</a:t>
            </a:r>
          </a:p>
          <a:p>
            <a:r>
              <a:rPr lang="en-US" sz="2800" b="1" dirty="0" smtClean="0"/>
              <a:t>Online marks record.</a:t>
            </a:r>
            <a:endParaRPr lang="en-US" sz="2800" b="1" dirty="0" smtClean="0"/>
          </a:p>
          <a:p>
            <a:r>
              <a:rPr lang="en-US" sz="2800" b="1" dirty="0" smtClean="0"/>
              <a:t>Personal interview.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6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144000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4506"/>
            <a:ext cx="9144000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726" y="2494637"/>
            <a:ext cx="600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Online version: www.parla.cat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581835"/>
            <a:ext cx="21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Catalan</a:t>
            </a:r>
            <a:endParaRPr lang="en-US" sz="4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3356992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German</a:t>
            </a:r>
            <a:endParaRPr lang="en-US" sz="4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26726" y="4401412"/>
            <a:ext cx="648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Online version: idp.unedcoma.es</a:t>
            </a:r>
          </a:p>
        </p:txBody>
      </p:sp>
    </p:spTree>
    <p:extLst>
      <p:ext uri="{BB962C8B-B14F-4D97-AF65-F5344CB8AC3E}">
        <p14:creationId xmlns:p14="http://schemas.microsoft.com/office/powerpoint/2010/main" val="832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144000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" y="0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 in a foreign language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09295" y="3717032"/>
            <a:ext cx="600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Online version: www.parla.cat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581835"/>
            <a:ext cx="21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Catalan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999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21846" b="4755"/>
          <a:stretch/>
        </p:blipFill>
        <p:spPr bwMode="auto">
          <a:xfrm>
            <a:off x="1187624" y="1484784"/>
            <a:ext cx="7668343" cy="52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48680"/>
            <a:ext cx="393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/>
              <a:t>www.parla.cat</a:t>
            </a:r>
            <a:endParaRPr lang="es-ES" sz="4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230970" y="133181"/>
            <a:ext cx="162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Catalan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5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161</Words>
  <Application>Microsoft Office PowerPoint</Application>
  <PresentationFormat>Presentación en pantalla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Communication skills in a foreign language</vt:lpstr>
      <vt:lpstr>Communication skills in a foreign language</vt:lpstr>
      <vt:lpstr>Communication skills in a foreign language</vt:lpstr>
      <vt:lpstr>Communication skills in a foreign language</vt:lpstr>
      <vt:lpstr>Communication skills in a foreign language</vt:lpstr>
      <vt:lpstr>Communication skills in a foreign language</vt:lpstr>
      <vt:lpstr>Communication skills in a foreign language</vt:lpstr>
      <vt:lpstr>Communication skills in a foreign language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Communication skills in a foreign language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RMEECIMNE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Zárate</dc:creator>
  <cp:lastModifiedBy>Francisco Zárate</cp:lastModifiedBy>
  <cp:revision>19</cp:revision>
  <dcterms:created xsi:type="dcterms:W3CDTF">2013-09-20T07:04:33Z</dcterms:created>
  <dcterms:modified xsi:type="dcterms:W3CDTF">2013-09-20T12:50:47Z</dcterms:modified>
</cp:coreProperties>
</file>